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6FF90-62BD-4865-96B3-E00F30BFC71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BC615-2D59-4CF5-9998-D3C63844E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6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9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0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48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E4CE-70C1-4119-9D22-3202D38C6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7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7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2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5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3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5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5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7E5F1-4633-4AF0-88D8-9F149546AFC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A410-0CB3-4970-8141-DAB28982E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q6LmSj26RRc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hyperlink" Target="http://www.youtube.com/watch?v=oZOuKRwoIV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Listen to the music that’s playing.  Write a brief description of it (imagine telling your parents what it was like since they did not hear it).  </a:t>
            </a:r>
            <a:endParaRPr lang="en-US" sz="2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0" y="2057400"/>
            <a:ext cx="5257800" cy="639762"/>
          </a:xfrm>
        </p:spPr>
        <p:txBody>
          <a:bodyPr/>
          <a:lstStyle/>
          <a:p>
            <a:pPr algn="ctr"/>
            <a:r>
              <a:rPr lang="en-US" dirty="0" smtClean="0"/>
              <a:t>LOUIS ARMSTRONG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5562600" y="1600200"/>
            <a:ext cx="3581400" cy="609600"/>
          </a:xfrm>
        </p:spPr>
        <p:txBody>
          <a:bodyPr/>
          <a:lstStyle/>
          <a:p>
            <a:pPr algn="ctr"/>
            <a:r>
              <a:rPr lang="en-US" dirty="0" smtClean="0"/>
              <a:t>DUKE ELLINGTON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2" name="Picture 4" descr="http://www.8notes.com/images/artists/duke_ellingt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286000"/>
            <a:ext cx="3571875" cy="4572000"/>
          </a:xfrm>
          <a:prstGeom prst="rect">
            <a:avLst/>
          </a:prstGeom>
          <a:noFill/>
        </p:spPr>
      </p:pic>
      <p:pic>
        <p:nvPicPr>
          <p:cNvPr id="14" name="Picture 6" descr="http://www.allaboutjazz.com/photos/profile/louisarmstrongbio.jpg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2743200"/>
            <a:ext cx="5290458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94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1752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/>
              <a:t>Where did you see reaction in last night’s reading?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4038600" cy="2514600"/>
          </a:xfrm>
        </p:spPr>
        <p:txBody>
          <a:bodyPr/>
          <a:lstStyle/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pic>
        <p:nvPicPr>
          <p:cNvPr id="9221" name="Picture 12" descr="KKK in 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180" y="2590801"/>
            <a:ext cx="557282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rosewood cabin bur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57801"/>
            <a:ext cx="327483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smoke over tulsa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250" y="0"/>
            <a:ext cx="3333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Marcus_Garve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64105"/>
            <a:ext cx="2819400" cy="356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96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90800"/>
          </a:xfrm>
        </p:spPr>
        <p:txBody>
          <a:bodyPr>
            <a:noAutofit/>
          </a:bodyPr>
          <a:lstStyle/>
          <a:p>
            <a:r>
              <a:rPr lang="en-US" sz="2800" b="1" i="1" dirty="0" smtClean="0"/>
              <a:t>Who </a:t>
            </a:r>
            <a:r>
              <a:rPr lang="en-US" sz="2800" b="1" i="1" dirty="0"/>
              <a:t>Was Shut Out?:  Immigration Quotas, </a:t>
            </a:r>
            <a:r>
              <a:rPr lang="en-US" sz="2800" b="1" i="1" dirty="0" smtClean="0"/>
              <a:t>1925–1927</a:t>
            </a:r>
            <a:r>
              <a:rPr lang="en-US" sz="2800" b="1" dirty="0" smtClean="0"/>
              <a:t>.  </a:t>
            </a:r>
            <a:r>
              <a:rPr lang="en-US" sz="2800" dirty="0" smtClean="0"/>
              <a:t>Read the introduction and look at the numbers you are given – what evidence can you find to support that this is a reaction of the 1920’s?  (remember how we defined reaction earlier)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733800"/>
            <a:ext cx="8077200" cy="2392363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963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Listen to the music that’s playing.  Write a brief description of it (imagine telling your parents what it was like since they did not hear it).  </vt:lpstr>
      <vt:lpstr>Where did you see reaction in last night’s reading?</vt:lpstr>
      <vt:lpstr>Who Was Shut Out?:  Immigration Quotas, 1925–1927.  Read the introduction and look at the numbers you are given – what evidence can you find to support that this is a reaction of the 1920’s?  (remember how we defined reaction earlier)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was the thesis to the movie you watched on Friday / the weekend?</dc:title>
  <dc:creator>Keeler, Keith</dc:creator>
  <cp:lastModifiedBy>Balazs, Stephen</cp:lastModifiedBy>
  <cp:revision>5</cp:revision>
  <dcterms:created xsi:type="dcterms:W3CDTF">2014-04-07T11:13:13Z</dcterms:created>
  <dcterms:modified xsi:type="dcterms:W3CDTF">2017-04-06T15:16:40Z</dcterms:modified>
</cp:coreProperties>
</file>